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43463"/>
  <p:notesSz cx="20929600" cy="29819600"/>
  <p:defaultTextStyle>
    <a:defPPr>
      <a:defRPr lang="es-ES"/>
    </a:defPPr>
    <a:lvl1pPr marL="0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4175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8349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32523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76697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20872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65047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09222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53395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0F0F0F"/>
    <a:srgbClr val="811C6B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3510" autoAdjust="0"/>
  </p:normalViewPr>
  <p:slideViewPr>
    <p:cSldViewPr showGuides="1">
      <p:cViewPr>
        <p:scale>
          <a:sx n="25" d="100"/>
          <a:sy n="25" d="100"/>
        </p:scale>
        <p:origin x="1224" y="45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4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11855268" y="4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r">
              <a:defRPr sz="3800"/>
            </a:lvl1pPr>
          </a:lstStyle>
          <a:p>
            <a:fld id="{41D4D57B-A006-4F10-9229-FA954BAFD38D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511925" y="2238375"/>
            <a:ext cx="7905750" cy="11179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27" tIns="144962" rIns="289927" bIns="14496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2092960" y="14164310"/>
            <a:ext cx="16743680" cy="13418820"/>
          </a:xfrm>
          <a:prstGeom prst="rect">
            <a:avLst/>
          </a:prstGeom>
        </p:spPr>
        <p:txBody>
          <a:bodyPr vert="horz" lIns="289927" tIns="144962" rIns="289927" bIns="14496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28323449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11855268" y="28323449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r">
              <a:defRPr sz="3800"/>
            </a:lvl1pPr>
          </a:lstStyle>
          <a:p>
            <a:fld id="{1BBD5CDB-805E-45F3-9694-6C3DA0D5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3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1444175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2888349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4332523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5776697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7220872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665047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10109222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553395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511925" y="2238375"/>
            <a:ext cx="7905750" cy="11179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5CDB-805E-45F3-9694-6C3DA0D5661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51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11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4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5645596" y="3780434"/>
            <a:ext cx="7956929" cy="804672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67383" y="3780434"/>
            <a:ext cx="23521768" cy="804672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32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90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9409" y="19434228"/>
            <a:ext cx="18178780" cy="6006688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89409" y="12818474"/>
            <a:ext cx="18178780" cy="6615756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4417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834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3252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7669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208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650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10922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5339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06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67384" y="22003522"/>
            <a:ext cx="15739349" cy="62244125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863178" y="22003522"/>
            <a:ext cx="15739346" cy="62244125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36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0" y="1211142"/>
            <a:ext cx="19248121" cy="504057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6769777"/>
            <a:ext cx="9449550" cy="28213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175" indent="0">
              <a:buNone/>
              <a:defRPr sz="6400" b="1"/>
            </a:lvl2pPr>
            <a:lvl3pPr marL="2888349" indent="0">
              <a:buNone/>
              <a:defRPr sz="5700" b="1"/>
            </a:lvl3pPr>
            <a:lvl4pPr marL="4332523" indent="0">
              <a:buNone/>
              <a:defRPr sz="5100" b="1"/>
            </a:lvl4pPr>
            <a:lvl5pPr marL="5776697" indent="0">
              <a:buNone/>
              <a:defRPr sz="5100" b="1"/>
            </a:lvl5pPr>
            <a:lvl6pPr marL="7220872" indent="0">
              <a:buNone/>
              <a:defRPr sz="5100" b="1"/>
            </a:lvl6pPr>
            <a:lvl7pPr marL="8665047" indent="0">
              <a:buNone/>
              <a:defRPr sz="5100" b="1"/>
            </a:lvl7pPr>
            <a:lvl8pPr marL="10109222" indent="0">
              <a:buNone/>
              <a:defRPr sz="5100" b="1"/>
            </a:lvl8pPr>
            <a:lvl9pPr marL="11553395" indent="0">
              <a:buNone/>
              <a:defRPr sz="5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9340" y="9591098"/>
            <a:ext cx="9449550" cy="17424998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864199" y="6769777"/>
            <a:ext cx="9453263" cy="28213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175" indent="0">
              <a:buNone/>
              <a:defRPr sz="6400" b="1"/>
            </a:lvl2pPr>
            <a:lvl3pPr marL="2888349" indent="0">
              <a:buNone/>
              <a:defRPr sz="5700" b="1"/>
            </a:lvl3pPr>
            <a:lvl4pPr marL="4332523" indent="0">
              <a:buNone/>
              <a:defRPr sz="5100" b="1"/>
            </a:lvl4pPr>
            <a:lvl5pPr marL="5776697" indent="0">
              <a:buNone/>
              <a:defRPr sz="5100" b="1"/>
            </a:lvl5pPr>
            <a:lvl6pPr marL="7220872" indent="0">
              <a:buNone/>
              <a:defRPr sz="5100" b="1"/>
            </a:lvl6pPr>
            <a:lvl7pPr marL="8665047" indent="0">
              <a:buNone/>
              <a:defRPr sz="5100" b="1"/>
            </a:lvl7pPr>
            <a:lvl8pPr marL="10109222" indent="0">
              <a:buNone/>
              <a:defRPr sz="5100" b="1"/>
            </a:lvl8pPr>
            <a:lvl9pPr marL="11553395" indent="0">
              <a:buNone/>
              <a:defRPr sz="5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864199" y="9591098"/>
            <a:ext cx="9453263" cy="17424998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97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63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3" y="1204139"/>
            <a:ext cx="7036111" cy="512458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61644" y="1204141"/>
            <a:ext cx="11955816" cy="25811957"/>
          </a:xfrm>
        </p:spPr>
        <p:txBody>
          <a:bodyPr/>
          <a:lstStyle>
            <a:lvl1pPr>
              <a:defRPr sz="10100"/>
            </a:lvl1pPr>
            <a:lvl2pPr>
              <a:defRPr sz="8900"/>
            </a:lvl2pPr>
            <a:lvl3pPr>
              <a:defRPr sz="76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69343" y="6328728"/>
            <a:ext cx="7036111" cy="20687371"/>
          </a:xfrm>
        </p:spPr>
        <p:txBody>
          <a:bodyPr/>
          <a:lstStyle>
            <a:lvl1pPr marL="0" indent="0">
              <a:buNone/>
              <a:defRPr sz="4400"/>
            </a:lvl1pPr>
            <a:lvl2pPr marL="1444175" indent="0">
              <a:buNone/>
              <a:defRPr sz="3700"/>
            </a:lvl2pPr>
            <a:lvl3pPr marL="2888349" indent="0">
              <a:buNone/>
              <a:defRPr sz="3200"/>
            </a:lvl3pPr>
            <a:lvl4pPr marL="4332523" indent="0">
              <a:buNone/>
              <a:defRPr sz="2900"/>
            </a:lvl4pPr>
            <a:lvl5pPr marL="5776697" indent="0">
              <a:buNone/>
              <a:defRPr sz="2900"/>
            </a:lvl5pPr>
            <a:lvl6pPr marL="7220872" indent="0">
              <a:buNone/>
              <a:defRPr sz="2900"/>
            </a:lvl6pPr>
            <a:lvl7pPr marL="8665047" indent="0">
              <a:buNone/>
              <a:defRPr sz="2900"/>
            </a:lvl7pPr>
            <a:lvl8pPr marL="10109222" indent="0">
              <a:buNone/>
              <a:defRPr sz="2900"/>
            </a:lvl8pPr>
            <a:lvl9pPr marL="11553395" indent="0">
              <a:buNone/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0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1964" y="21170425"/>
            <a:ext cx="12832080" cy="2499289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191964" y="2702309"/>
            <a:ext cx="12832080" cy="18146078"/>
          </a:xfrm>
        </p:spPr>
        <p:txBody>
          <a:bodyPr/>
          <a:lstStyle>
            <a:lvl1pPr marL="0" indent="0">
              <a:buNone/>
              <a:defRPr sz="10100"/>
            </a:lvl1pPr>
            <a:lvl2pPr marL="1444175" indent="0">
              <a:buNone/>
              <a:defRPr sz="8900"/>
            </a:lvl2pPr>
            <a:lvl3pPr marL="2888349" indent="0">
              <a:buNone/>
              <a:defRPr sz="7600"/>
            </a:lvl3pPr>
            <a:lvl4pPr marL="4332523" indent="0">
              <a:buNone/>
              <a:defRPr sz="6400"/>
            </a:lvl4pPr>
            <a:lvl5pPr marL="5776697" indent="0">
              <a:buNone/>
              <a:defRPr sz="6400"/>
            </a:lvl5pPr>
            <a:lvl6pPr marL="7220872" indent="0">
              <a:buNone/>
              <a:defRPr sz="6400"/>
            </a:lvl6pPr>
            <a:lvl7pPr marL="8665047" indent="0">
              <a:buNone/>
              <a:defRPr sz="6400"/>
            </a:lvl7pPr>
            <a:lvl8pPr marL="10109222" indent="0">
              <a:buNone/>
              <a:defRPr sz="6400"/>
            </a:lvl8pPr>
            <a:lvl9pPr marL="11553395" indent="0">
              <a:buNone/>
              <a:defRPr sz="64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91964" y="23669713"/>
            <a:ext cx="12832080" cy="3549404"/>
          </a:xfrm>
        </p:spPr>
        <p:txBody>
          <a:bodyPr/>
          <a:lstStyle>
            <a:lvl1pPr marL="0" indent="0">
              <a:buNone/>
              <a:defRPr sz="4400"/>
            </a:lvl1pPr>
            <a:lvl2pPr marL="1444175" indent="0">
              <a:buNone/>
              <a:defRPr sz="3700"/>
            </a:lvl2pPr>
            <a:lvl3pPr marL="2888349" indent="0">
              <a:buNone/>
              <a:defRPr sz="3200"/>
            </a:lvl3pPr>
            <a:lvl4pPr marL="4332523" indent="0">
              <a:buNone/>
              <a:defRPr sz="2900"/>
            </a:lvl4pPr>
            <a:lvl5pPr marL="5776697" indent="0">
              <a:buNone/>
              <a:defRPr sz="2900"/>
            </a:lvl5pPr>
            <a:lvl6pPr marL="7220872" indent="0">
              <a:buNone/>
              <a:defRPr sz="2900"/>
            </a:lvl6pPr>
            <a:lvl7pPr marL="8665047" indent="0">
              <a:buNone/>
              <a:defRPr sz="2900"/>
            </a:lvl7pPr>
            <a:lvl8pPr marL="10109222" indent="0">
              <a:buNone/>
              <a:defRPr sz="2900"/>
            </a:lvl8pPr>
            <a:lvl9pPr marL="11553395" indent="0">
              <a:buNone/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0" y="1211142"/>
            <a:ext cx="19248121" cy="5040578"/>
          </a:xfrm>
          <a:prstGeom prst="rect">
            <a:avLst/>
          </a:prstGeom>
        </p:spPr>
        <p:txBody>
          <a:bodyPr vert="horz" lIns="288834" tIns="144417" rIns="288834" bIns="144417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7056812"/>
            <a:ext cx="19248121" cy="19959287"/>
          </a:xfrm>
          <a:prstGeom prst="rect">
            <a:avLst/>
          </a:prstGeom>
        </p:spPr>
        <p:txBody>
          <a:bodyPr vert="horz" lIns="288834" tIns="144417" rIns="288834" bIns="14441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1" y="28031213"/>
            <a:ext cx="4990253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C631-8162-4D20-A771-02CF78742667}" type="datetimeFigureOut">
              <a:rPr lang="es-ES" smtClean="0"/>
              <a:pPr/>
              <a:t>22/10/2020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31213"/>
            <a:ext cx="6772487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09" y="28031213"/>
            <a:ext cx="4990253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4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888349" rtl="0" eaLnBrk="1" latinLnBrk="0" hangingPunct="1">
        <a:spcBef>
          <a:spcPct val="0"/>
        </a:spcBef>
        <a:buNone/>
        <a:defRPr sz="1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3130" indent="-1083130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6783" indent="-902610" algn="l" defTabSz="2888349" rtl="0" eaLnBrk="1" latinLnBrk="0" hangingPunct="1">
        <a:spcBef>
          <a:spcPct val="20000"/>
        </a:spcBef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10437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54610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8785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7942960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387134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831309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275482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4175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8349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32523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76697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20872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65047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109222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53395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52066" y="208851"/>
            <a:ext cx="20954502" cy="4291524"/>
          </a:xfrm>
          <a:prstGeom prst="rect">
            <a:avLst/>
          </a:prstGeom>
          <a:solidFill>
            <a:srgbClr val="1919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4 Grupo"/>
          <p:cNvGrpSpPr/>
          <p:nvPr/>
        </p:nvGrpSpPr>
        <p:grpSpPr>
          <a:xfrm>
            <a:off x="17534274" y="3420236"/>
            <a:ext cx="3338536" cy="904638"/>
            <a:chOff x="17363880" y="2501219"/>
            <a:chExt cx="3338536" cy="904638"/>
          </a:xfrm>
        </p:grpSpPr>
        <p:pic>
          <p:nvPicPr>
            <p:cNvPr id="7" name="Picture 3" descr="W:\1_FOTOGRAMETRIA ARQUITECTONICA\logoetsi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01148" y="2501219"/>
              <a:ext cx="864000" cy="86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416" y="2520331"/>
              <a:ext cx="864000" cy="885526"/>
            </a:xfrm>
            <a:prstGeom prst="rect">
              <a:avLst/>
            </a:prstGeom>
          </p:spPr>
        </p:pic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63880" y="2506113"/>
              <a:ext cx="864000" cy="861920"/>
            </a:xfrm>
            <a:prstGeom prst="rect">
              <a:avLst/>
            </a:prstGeom>
          </p:spPr>
        </p:pic>
      </p:grpSp>
      <p:sp>
        <p:nvSpPr>
          <p:cNvPr id="16" name="15 Rectángulo"/>
          <p:cNvSpPr/>
          <p:nvPr/>
        </p:nvSpPr>
        <p:spPr>
          <a:xfrm>
            <a:off x="612112" y="3643243"/>
            <a:ext cx="16417824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Nombre Apellido Apellido</a:t>
            </a:r>
            <a:r>
              <a:rPr lang="es-ES_tradnl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Nombre 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Apellido 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Apellido</a:t>
            </a:r>
            <a:r>
              <a:rPr lang="es-ES_tradnl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	(Arial, regular, 24 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ptos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s-ES_tradnl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just</a:t>
            </a:r>
            <a:r>
              <a:rPr lang="es-ES_tradnl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a izq.)</a:t>
            </a:r>
            <a:endParaRPr lang="es-E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Instituto/Departamento/Universidad/e-mail</a:t>
            </a:r>
            <a:r>
              <a:rPr lang="es-ES_tradnl" sz="2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Instituto/Departamento/Universidad</a:t>
            </a:r>
            <a:r>
              <a:rPr lang="es-ES_tradnl" sz="20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(Arial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regular, 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s-ES_trad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ptos</a:t>
            </a:r>
            <a:r>
              <a:rPr lang="es-ES_trad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justificado a izq.</a:t>
            </a:r>
            <a:endParaRPr lang="es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2112" y="1439983"/>
            <a:ext cx="20162575" cy="221599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PRIMERA LÍNEA DE TÍTULO EN CASTELLANO (</a:t>
            </a:r>
            <a:r>
              <a:rPr lang="es-ES_tradnl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negrita, mayúsculas, 36 p, </a:t>
            </a:r>
            <a:r>
              <a:rPr lang="es-ES_tradnl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just</a:t>
            </a:r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Izq.)</a:t>
            </a:r>
          </a:p>
          <a:p>
            <a:pPr algn="l">
              <a:spcBef>
                <a:spcPts val="0"/>
              </a:spcBef>
            </a:pPr>
            <a:r>
              <a:rPr lang="es-ES_tradn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SEGUNDA LÍNEA TÍTULO EN CASTELLANO</a:t>
            </a:r>
          </a:p>
          <a:p>
            <a:pPr algn="l">
              <a:spcBef>
                <a:spcPts val="0"/>
              </a:spcBef>
            </a:pPr>
            <a: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PRIMERA LÍNEA DE TÍTULO EN INGLÉS</a:t>
            </a:r>
          </a:p>
          <a:p>
            <a:pPr algn="l">
              <a:spcBef>
                <a:spcPts val="0"/>
              </a:spcBef>
            </a:pPr>
            <a: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SEGUNDA LÍNEA TÍTULO EN INGLÉS</a:t>
            </a:r>
            <a:endParaRPr lang="es-ES_tradnl" sz="3600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432090" y="144067"/>
            <a:ext cx="20124190" cy="135421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ES_tradnl" sz="8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XXXV </a:t>
            </a:r>
            <a:endParaRPr lang="es-ES_tradnl" sz="8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492480" y="405676"/>
            <a:ext cx="17822278" cy="8309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ES_trad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SALÓN TECNOLÓGICO DE LA CONSTRUCCIÓN EXCO </a:t>
            </a:r>
            <a:r>
              <a:rPr lang="es-ES_tradnl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</a:t>
            </a:r>
            <a:endParaRPr lang="es-ES" sz="2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 ITINERANT  EXHIBITION  “RESEARCH  IN  BUILDING  ENGINEERING – </a:t>
            </a:r>
            <a:r>
              <a:rPr lang="es-ES_trad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EXCO’21” </a:t>
            </a:r>
            <a:r>
              <a:rPr lang="es-ES" sz="2000" b="1" i="1" dirty="0" smtClean="0">
                <a:solidFill>
                  <a:schemeClr val="bg1"/>
                </a:solidFill>
              </a:rPr>
              <a:t>  </a:t>
            </a:r>
            <a:r>
              <a:rPr lang="es-ES" sz="2000" b="1" i="1" dirty="0" smtClean="0">
                <a:solidFill>
                  <a:schemeClr val="bg1"/>
                </a:solidFill>
              </a:rPr>
              <a:t>- </a:t>
            </a:r>
            <a:r>
              <a:rPr lang="es-ES" sz="2000" b="1" i="1" dirty="0">
                <a:solidFill>
                  <a:schemeClr val="bg1"/>
                </a:solidFill>
              </a:rPr>
              <a:t>Valencia </a:t>
            </a:r>
            <a:r>
              <a:rPr lang="es-ES" sz="2000" b="1" i="1" dirty="0" smtClean="0">
                <a:solidFill>
                  <a:schemeClr val="bg1"/>
                </a:solidFill>
              </a:rPr>
              <a:t>SPAIN</a:t>
            </a:r>
            <a:endParaRPr lang="es-ES_tradnl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Personalizado</PresentationFormat>
  <Paragraphs>10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usuario</dc:creator>
  <cp:lastModifiedBy>José Ramón Albiol</cp:lastModifiedBy>
  <cp:revision>29</cp:revision>
  <cp:lastPrinted>2014-12-09T15:17:41Z</cp:lastPrinted>
  <dcterms:created xsi:type="dcterms:W3CDTF">2014-12-09T09:06:12Z</dcterms:created>
  <dcterms:modified xsi:type="dcterms:W3CDTF">2020-10-22T18:03:36Z</dcterms:modified>
</cp:coreProperties>
</file>