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6800" cy="30243463"/>
  <p:notesSz cx="20929600" cy="29819600"/>
  <p:defaultTextStyle>
    <a:defPPr>
      <a:defRPr lang="es-ES"/>
    </a:defPPr>
    <a:lvl1pPr marL="0" algn="l" defTabSz="2888349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1444175" algn="l" defTabSz="2888349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2888349" algn="l" defTabSz="2888349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4332523" algn="l" defTabSz="2888349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5776697" algn="l" defTabSz="2888349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7220872" algn="l" defTabSz="2888349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8665047" algn="l" defTabSz="2888349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0109222" algn="l" defTabSz="2888349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1553395" algn="l" defTabSz="2888349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26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1919"/>
    <a:srgbClr val="0F0F0F"/>
    <a:srgbClr val="811C6B"/>
    <a:srgbClr val="990099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75" autoAdjust="0"/>
    <p:restoredTop sz="93510" autoAdjust="0"/>
  </p:normalViewPr>
  <p:slideViewPr>
    <p:cSldViewPr showGuides="1">
      <p:cViewPr>
        <p:scale>
          <a:sx n="33" d="100"/>
          <a:sy n="33" d="100"/>
        </p:scale>
        <p:origin x="703" y="58"/>
      </p:cViewPr>
      <p:guideLst>
        <p:guide orient="horz" pos="9526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80023" cy="180023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4"/>
            <a:ext cx="9069492" cy="1490981"/>
          </a:xfrm>
          <a:prstGeom prst="rect">
            <a:avLst/>
          </a:prstGeom>
        </p:spPr>
        <p:txBody>
          <a:bodyPr vert="horz" lIns="289927" tIns="144962" rIns="289927" bIns="144962" rtlCol="0"/>
          <a:lstStyle>
            <a:lvl1pPr algn="l">
              <a:defRPr sz="38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11855268" y="4"/>
            <a:ext cx="9069492" cy="1490981"/>
          </a:xfrm>
          <a:prstGeom prst="rect">
            <a:avLst/>
          </a:prstGeom>
        </p:spPr>
        <p:txBody>
          <a:bodyPr vert="horz" lIns="289927" tIns="144962" rIns="289927" bIns="144962" rtlCol="0"/>
          <a:lstStyle>
            <a:lvl1pPr algn="r">
              <a:defRPr sz="3800"/>
            </a:lvl1pPr>
          </a:lstStyle>
          <a:p>
            <a:fld id="{41D4D57B-A006-4F10-9229-FA954BAFD38D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6511925" y="2238375"/>
            <a:ext cx="7905750" cy="11179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289927" tIns="144962" rIns="289927" bIns="144962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2092960" y="14164310"/>
            <a:ext cx="16743680" cy="13418820"/>
          </a:xfrm>
          <a:prstGeom prst="rect">
            <a:avLst/>
          </a:prstGeom>
        </p:spPr>
        <p:txBody>
          <a:bodyPr vert="horz" lIns="289927" tIns="144962" rIns="289927" bIns="144962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28323449"/>
            <a:ext cx="9069492" cy="1490981"/>
          </a:xfrm>
          <a:prstGeom prst="rect">
            <a:avLst/>
          </a:prstGeom>
        </p:spPr>
        <p:txBody>
          <a:bodyPr vert="horz" lIns="289927" tIns="144962" rIns="289927" bIns="144962" rtlCol="0" anchor="b"/>
          <a:lstStyle>
            <a:lvl1pPr algn="l">
              <a:defRPr sz="38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11855268" y="28323449"/>
            <a:ext cx="9069492" cy="1490981"/>
          </a:xfrm>
          <a:prstGeom prst="rect">
            <a:avLst/>
          </a:prstGeom>
        </p:spPr>
        <p:txBody>
          <a:bodyPr vert="horz" lIns="289927" tIns="144962" rIns="289927" bIns="144962" rtlCol="0" anchor="b"/>
          <a:lstStyle>
            <a:lvl1pPr algn="r">
              <a:defRPr sz="3800"/>
            </a:lvl1pPr>
          </a:lstStyle>
          <a:p>
            <a:fld id="{1BBD5CDB-805E-45F3-9694-6C3DA0D5661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4338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888349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1pPr>
    <a:lvl2pPr marL="1444175" algn="l" defTabSz="2888349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2pPr>
    <a:lvl3pPr marL="2888349" algn="l" defTabSz="2888349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3pPr>
    <a:lvl4pPr marL="4332523" algn="l" defTabSz="2888349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4pPr>
    <a:lvl5pPr marL="5776697" algn="l" defTabSz="2888349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5pPr>
    <a:lvl6pPr marL="7220872" algn="l" defTabSz="2888349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6pPr>
    <a:lvl7pPr marL="8665047" algn="l" defTabSz="2888349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7pPr>
    <a:lvl8pPr marL="10109222" algn="l" defTabSz="2888349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8pPr>
    <a:lvl9pPr marL="11553395" algn="l" defTabSz="2888349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6511925" y="2238375"/>
            <a:ext cx="7905750" cy="11179175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BD5CDB-805E-45F3-9694-6C3DA0D56613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9515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811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631-8162-4D20-A771-02CF78742667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DEBB-00DA-4A6D-B22A-5199E67A6B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5463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5645596" y="3780434"/>
            <a:ext cx="7956929" cy="8046721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767383" y="3780434"/>
            <a:ext cx="23521768" cy="8046721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631-8162-4D20-A771-02CF78742667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DEBB-00DA-4A6D-B22A-5199E67A6B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9325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631-8162-4D20-A771-02CF78742667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DEBB-00DA-4A6D-B22A-5199E67A6B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0908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89409" y="19434228"/>
            <a:ext cx="18178780" cy="6006688"/>
          </a:xfrm>
        </p:spPr>
        <p:txBody>
          <a:bodyPr anchor="t"/>
          <a:lstStyle>
            <a:lvl1pPr algn="l">
              <a:defRPr sz="12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89409" y="12818474"/>
            <a:ext cx="18178780" cy="6615756"/>
          </a:xfrm>
        </p:spPr>
        <p:txBody>
          <a:bodyPr anchor="b"/>
          <a:lstStyle>
            <a:lvl1pPr marL="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1pPr>
            <a:lvl2pPr marL="1444175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 marL="2888349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3pPr>
            <a:lvl4pPr marL="4332523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4pPr>
            <a:lvl5pPr marL="5776697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5pPr>
            <a:lvl6pPr marL="7220872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6pPr>
            <a:lvl7pPr marL="8665047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7pPr>
            <a:lvl8pPr marL="10109222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8pPr>
            <a:lvl9pPr marL="11553395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631-8162-4D20-A771-02CF78742667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DEBB-00DA-4A6D-B22A-5199E67A6B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9068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767384" y="22003522"/>
            <a:ext cx="15739349" cy="62244125"/>
          </a:xfrm>
        </p:spPr>
        <p:txBody>
          <a:bodyPr/>
          <a:lstStyle>
            <a:lvl1pPr>
              <a:defRPr sz="8900"/>
            </a:lvl1pPr>
            <a:lvl2pPr>
              <a:defRPr sz="7600"/>
            </a:lvl2pPr>
            <a:lvl3pPr>
              <a:defRPr sz="64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7863178" y="22003522"/>
            <a:ext cx="15739346" cy="62244125"/>
          </a:xfrm>
        </p:spPr>
        <p:txBody>
          <a:bodyPr/>
          <a:lstStyle>
            <a:lvl1pPr>
              <a:defRPr sz="8900"/>
            </a:lvl1pPr>
            <a:lvl2pPr>
              <a:defRPr sz="7600"/>
            </a:lvl2pPr>
            <a:lvl3pPr>
              <a:defRPr sz="64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631-8162-4D20-A771-02CF78742667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DEBB-00DA-4A6D-B22A-5199E67A6B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2365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9340" y="1211142"/>
            <a:ext cx="19248121" cy="5040578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9340" y="6769777"/>
            <a:ext cx="9449550" cy="2821321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4175" indent="0">
              <a:buNone/>
              <a:defRPr sz="6400" b="1"/>
            </a:lvl2pPr>
            <a:lvl3pPr marL="2888349" indent="0">
              <a:buNone/>
              <a:defRPr sz="5700" b="1"/>
            </a:lvl3pPr>
            <a:lvl4pPr marL="4332523" indent="0">
              <a:buNone/>
              <a:defRPr sz="5100" b="1"/>
            </a:lvl4pPr>
            <a:lvl5pPr marL="5776697" indent="0">
              <a:buNone/>
              <a:defRPr sz="5100" b="1"/>
            </a:lvl5pPr>
            <a:lvl6pPr marL="7220872" indent="0">
              <a:buNone/>
              <a:defRPr sz="5100" b="1"/>
            </a:lvl6pPr>
            <a:lvl7pPr marL="8665047" indent="0">
              <a:buNone/>
              <a:defRPr sz="5100" b="1"/>
            </a:lvl7pPr>
            <a:lvl8pPr marL="10109222" indent="0">
              <a:buNone/>
              <a:defRPr sz="5100" b="1"/>
            </a:lvl8pPr>
            <a:lvl9pPr marL="11553395" indent="0">
              <a:buNone/>
              <a:defRPr sz="5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69340" y="9591098"/>
            <a:ext cx="9449550" cy="17424998"/>
          </a:xfrm>
        </p:spPr>
        <p:txBody>
          <a:bodyPr/>
          <a:lstStyle>
            <a:lvl1pPr>
              <a:defRPr sz="7600"/>
            </a:lvl1pPr>
            <a:lvl2pPr>
              <a:defRPr sz="6400"/>
            </a:lvl2pPr>
            <a:lvl3pPr>
              <a:defRPr sz="57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0864199" y="6769777"/>
            <a:ext cx="9453263" cy="2821321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4175" indent="0">
              <a:buNone/>
              <a:defRPr sz="6400" b="1"/>
            </a:lvl2pPr>
            <a:lvl3pPr marL="2888349" indent="0">
              <a:buNone/>
              <a:defRPr sz="5700" b="1"/>
            </a:lvl3pPr>
            <a:lvl4pPr marL="4332523" indent="0">
              <a:buNone/>
              <a:defRPr sz="5100" b="1"/>
            </a:lvl4pPr>
            <a:lvl5pPr marL="5776697" indent="0">
              <a:buNone/>
              <a:defRPr sz="5100" b="1"/>
            </a:lvl5pPr>
            <a:lvl6pPr marL="7220872" indent="0">
              <a:buNone/>
              <a:defRPr sz="5100" b="1"/>
            </a:lvl6pPr>
            <a:lvl7pPr marL="8665047" indent="0">
              <a:buNone/>
              <a:defRPr sz="5100" b="1"/>
            </a:lvl7pPr>
            <a:lvl8pPr marL="10109222" indent="0">
              <a:buNone/>
              <a:defRPr sz="5100" b="1"/>
            </a:lvl8pPr>
            <a:lvl9pPr marL="11553395" indent="0">
              <a:buNone/>
              <a:defRPr sz="5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0864199" y="9591098"/>
            <a:ext cx="9453263" cy="17424998"/>
          </a:xfrm>
        </p:spPr>
        <p:txBody>
          <a:bodyPr/>
          <a:lstStyle>
            <a:lvl1pPr>
              <a:defRPr sz="7600"/>
            </a:lvl1pPr>
            <a:lvl2pPr>
              <a:defRPr sz="6400"/>
            </a:lvl2pPr>
            <a:lvl3pPr>
              <a:defRPr sz="57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631-8162-4D20-A771-02CF78742667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DEBB-00DA-4A6D-B22A-5199E67A6B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45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631-8162-4D20-A771-02CF78742667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DEBB-00DA-4A6D-B22A-5199E67A6B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8977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631-8162-4D20-A771-02CF78742667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DEBB-00DA-4A6D-B22A-5199E67A6B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8635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9343" y="1204139"/>
            <a:ext cx="7036111" cy="5124586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361644" y="1204141"/>
            <a:ext cx="11955816" cy="25811957"/>
          </a:xfrm>
        </p:spPr>
        <p:txBody>
          <a:bodyPr/>
          <a:lstStyle>
            <a:lvl1pPr>
              <a:defRPr sz="10100"/>
            </a:lvl1pPr>
            <a:lvl2pPr>
              <a:defRPr sz="8900"/>
            </a:lvl2pPr>
            <a:lvl3pPr>
              <a:defRPr sz="76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69343" y="6328728"/>
            <a:ext cx="7036111" cy="20687371"/>
          </a:xfrm>
        </p:spPr>
        <p:txBody>
          <a:bodyPr/>
          <a:lstStyle>
            <a:lvl1pPr marL="0" indent="0">
              <a:buNone/>
              <a:defRPr sz="4400"/>
            </a:lvl1pPr>
            <a:lvl2pPr marL="1444175" indent="0">
              <a:buNone/>
              <a:defRPr sz="3700"/>
            </a:lvl2pPr>
            <a:lvl3pPr marL="2888349" indent="0">
              <a:buNone/>
              <a:defRPr sz="3200"/>
            </a:lvl3pPr>
            <a:lvl4pPr marL="4332523" indent="0">
              <a:buNone/>
              <a:defRPr sz="2900"/>
            </a:lvl4pPr>
            <a:lvl5pPr marL="5776697" indent="0">
              <a:buNone/>
              <a:defRPr sz="2900"/>
            </a:lvl5pPr>
            <a:lvl6pPr marL="7220872" indent="0">
              <a:buNone/>
              <a:defRPr sz="2900"/>
            </a:lvl6pPr>
            <a:lvl7pPr marL="8665047" indent="0">
              <a:buNone/>
              <a:defRPr sz="2900"/>
            </a:lvl7pPr>
            <a:lvl8pPr marL="10109222" indent="0">
              <a:buNone/>
              <a:defRPr sz="2900"/>
            </a:lvl8pPr>
            <a:lvl9pPr marL="11553395" indent="0">
              <a:buNone/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631-8162-4D20-A771-02CF78742667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DEBB-00DA-4A6D-B22A-5199E67A6B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7030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91964" y="21170425"/>
            <a:ext cx="12832080" cy="2499289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191964" y="2702309"/>
            <a:ext cx="12832080" cy="18146078"/>
          </a:xfrm>
        </p:spPr>
        <p:txBody>
          <a:bodyPr/>
          <a:lstStyle>
            <a:lvl1pPr marL="0" indent="0">
              <a:buNone/>
              <a:defRPr sz="10100"/>
            </a:lvl1pPr>
            <a:lvl2pPr marL="1444175" indent="0">
              <a:buNone/>
              <a:defRPr sz="8900"/>
            </a:lvl2pPr>
            <a:lvl3pPr marL="2888349" indent="0">
              <a:buNone/>
              <a:defRPr sz="7600"/>
            </a:lvl3pPr>
            <a:lvl4pPr marL="4332523" indent="0">
              <a:buNone/>
              <a:defRPr sz="6400"/>
            </a:lvl4pPr>
            <a:lvl5pPr marL="5776697" indent="0">
              <a:buNone/>
              <a:defRPr sz="6400"/>
            </a:lvl5pPr>
            <a:lvl6pPr marL="7220872" indent="0">
              <a:buNone/>
              <a:defRPr sz="6400"/>
            </a:lvl6pPr>
            <a:lvl7pPr marL="8665047" indent="0">
              <a:buNone/>
              <a:defRPr sz="6400"/>
            </a:lvl7pPr>
            <a:lvl8pPr marL="10109222" indent="0">
              <a:buNone/>
              <a:defRPr sz="6400"/>
            </a:lvl8pPr>
            <a:lvl9pPr marL="11553395" indent="0">
              <a:buNone/>
              <a:defRPr sz="64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191964" y="23669713"/>
            <a:ext cx="12832080" cy="3549404"/>
          </a:xfrm>
        </p:spPr>
        <p:txBody>
          <a:bodyPr/>
          <a:lstStyle>
            <a:lvl1pPr marL="0" indent="0">
              <a:buNone/>
              <a:defRPr sz="4400"/>
            </a:lvl1pPr>
            <a:lvl2pPr marL="1444175" indent="0">
              <a:buNone/>
              <a:defRPr sz="3700"/>
            </a:lvl2pPr>
            <a:lvl3pPr marL="2888349" indent="0">
              <a:buNone/>
              <a:defRPr sz="3200"/>
            </a:lvl3pPr>
            <a:lvl4pPr marL="4332523" indent="0">
              <a:buNone/>
              <a:defRPr sz="2900"/>
            </a:lvl4pPr>
            <a:lvl5pPr marL="5776697" indent="0">
              <a:buNone/>
              <a:defRPr sz="2900"/>
            </a:lvl5pPr>
            <a:lvl6pPr marL="7220872" indent="0">
              <a:buNone/>
              <a:defRPr sz="2900"/>
            </a:lvl6pPr>
            <a:lvl7pPr marL="8665047" indent="0">
              <a:buNone/>
              <a:defRPr sz="2900"/>
            </a:lvl7pPr>
            <a:lvl8pPr marL="10109222" indent="0">
              <a:buNone/>
              <a:defRPr sz="2900"/>
            </a:lvl8pPr>
            <a:lvl9pPr marL="11553395" indent="0">
              <a:buNone/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631-8162-4D20-A771-02CF78742667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DEBB-00DA-4A6D-B22A-5199E67A6B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0761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069340" y="1211142"/>
            <a:ext cx="19248121" cy="5040578"/>
          </a:xfrm>
          <a:prstGeom prst="rect">
            <a:avLst/>
          </a:prstGeom>
        </p:spPr>
        <p:txBody>
          <a:bodyPr vert="horz" lIns="288834" tIns="144417" rIns="288834" bIns="144417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9340" y="7056812"/>
            <a:ext cx="19248121" cy="19959287"/>
          </a:xfrm>
          <a:prstGeom prst="rect">
            <a:avLst/>
          </a:prstGeom>
        </p:spPr>
        <p:txBody>
          <a:bodyPr vert="horz" lIns="288834" tIns="144417" rIns="288834" bIns="144417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069341" y="28031213"/>
            <a:ext cx="4990253" cy="1610184"/>
          </a:xfrm>
          <a:prstGeom prst="rect">
            <a:avLst/>
          </a:prstGeom>
        </p:spPr>
        <p:txBody>
          <a:bodyPr vert="horz" lIns="288834" tIns="144417" rIns="288834" bIns="144417" rtlCol="0" anchor="ctr"/>
          <a:lstStyle>
            <a:lvl1pPr algn="l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EC631-8162-4D20-A771-02CF78742667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7307157" y="28031213"/>
            <a:ext cx="6772487" cy="1610184"/>
          </a:xfrm>
          <a:prstGeom prst="rect">
            <a:avLst/>
          </a:prstGeom>
        </p:spPr>
        <p:txBody>
          <a:bodyPr vert="horz" lIns="288834" tIns="144417" rIns="288834" bIns="144417" rtlCol="0" anchor="ctr"/>
          <a:lstStyle>
            <a:lvl1pPr algn="ct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5327209" y="28031213"/>
            <a:ext cx="4990253" cy="1610184"/>
          </a:xfrm>
          <a:prstGeom prst="rect">
            <a:avLst/>
          </a:prstGeom>
        </p:spPr>
        <p:txBody>
          <a:bodyPr vert="horz" lIns="288834" tIns="144417" rIns="288834" bIns="144417" rtlCol="0" anchor="ctr"/>
          <a:lstStyle>
            <a:lvl1pPr algn="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5DEBB-00DA-4A6D-B22A-5199E67A6B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740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2888349" rtl="0" eaLnBrk="1" latinLnBrk="0" hangingPunct="1">
        <a:spcBef>
          <a:spcPct val="0"/>
        </a:spcBef>
        <a:buNone/>
        <a:defRPr sz="1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3130" indent="-1083130" algn="l" defTabSz="28883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346783" indent="-902610" algn="l" defTabSz="2888349" rtl="0" eaLnBrk="1" latinLnBrk="0" hangingPunct="1">
        <a:spcBef>
          <a:spcPct val="20000"/>
        </a:spcBef>
        <a:buFont typeface="Arial" panose="020B0604020202020204" pitchFamily="34" charset="0"/>
        <a:buChar char="–"/>
        <a:defRPr sz="8900" kern="1200">
          <a:solidFill>
            <a:schemeClr val="tx1"/>
          </a:solidFill>
          <a:latin typeface="+mn-lt"/>
          <a:ea typeface="+mn-ea"/>
          <a:cs typeface="+mn-cs"/>
        </a:defRPr>
      </a:lvl2pPr>
      <a:lvl3pPr marL="3610437" indent="-722087" algn="l" defTabSz="2888349" rtl="0" eaLnBrk="1" latinLnBrk="0" hangingPunct="1">
        <a:spcBef>
          <a:spcPct val="200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054610" indent="-722087" algn="l" defTabSz="2888349" rtl="0" eaLnBrk="1" latinLnBrk="0" hangingPunct="1">
        <a:spcBef>
          <a:spcPct val="20000"/>
        </a:spcBef>
        <a:buFont typeface="Arial" panose="020B0604020202020204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498785" indent="-722087" algn="l" defTabSz="2888349" rtl="0" eaLnBrk="1" latinLnBrk="0" hangingPunct="1">
        <a:spcBef>
          <a:spcPct val="20000"/>
        </a:spcBef>
        <a:buFont typeface="Arial" panose="020B0604020202020204" pitchFamily="34" charset="0"/>
        <a:buChar char="»"/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7942960" indent="-722087" algn="l" defTabSz="2888349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387134" indent="-722087" algn="l" defTabSz="2888349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0831309" indent="-722087" algn="l" defTabSz="2888349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275482" indent="-722087" algn="l" defTabSz="2888349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288834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44175" algn="l" defTabSz="288834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888349" algn="l" defTabSz="288834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332523" algn="l" defTabSz="288834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776697" algn="l" defTabSz="288834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220872" algn="l" defTabSz="288834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665047" algn="l" defTabSz="288834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109222" algn="l" defTabSz="288834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553395" algn="l" defTabSz="288834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252066" y="208851"/>
            <a:ext cx="20954502" cy="4291524"/>
          </a:xfrm>
          <a:prstGeom prst="rect">
            <a:avLst/>
          </a:prstGeom>
          <a:solidFill>
            <a:srgbClr val="19191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5" name="14 Grupo"/>
          <p:cNvGrpSpPr/>
          <p:nvPr/>
        </p:nvGrpSpPr>
        <p:grpSpPr>
          <a:xfrm>
            <a:off x="17534274" y="3420236"/>
            <a:ext cx="3338536" cy="904638"/>
            <a:chOff x="17363880" y="2501219"/>
            <a:chExt cx="3338536" cy="904638"/>
          </a:xfrm>
        </p:grpSpPr>
        <p:pic>
          <p:nvPicPr>
            <p:cNvPr id="7" name="Picture 3" descr="W:\1_FOTOGRAMETRIA ARQUITECTONICA\logoetsi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601148" y="2501219"/>
              <a:ext cx="864000" cy="8668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7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38416" y="2520331"/>
              <a:ext cx="864000" cy="885526"/>
            </a:xfrm>
            <a:prstGeom prst="rect">
              <a:avLst/>
            </a:prstGeom>
          </p:spPr>
        </p:pic>
        <p:pic>
          <p:nvPicPr>
            <p:cNvPr id="10" name="9 Imagen"/>
            <p:cNvPicPr>
              <a:picLocks noChangeAspect="1"/>
            </p:cNvPicPr>
            <p:nvPr/>
          </p:nvPicPr>
          <p:blipFill>
            <a:blip r:embed="rId5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5000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63880" y="2506113"/>
              <a:ext cx="864000" cy="861920"/>
            </a:xfrm>
            <a:prstGeom prst="rect">
              <a:avLst/>
            </a:prstGeom>
          </p:spPr>
        </p:pic>
      </p:grpSp>
      <p:sp>
        <p:nvSpPr>
          <p:cNvPr id="16" name="15 Rectángulo"/>
          <p:cNvSpPr/>
          <p:nvPr/>
        </p:nvSpPr>
        <p:spPr>
          <a:xfrm>
            <a:off x="612112" y="3643243"/>
            <a:ext cx="16417824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s-ES_tradnl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First</a:t>
            </a:r>
            <a:r>
              <a:rPr lang="es-ES_tradnl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Name</a:t>
            </a:r>
            <a:r>
              <a:rPr lang="es-ES_tradnl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Last</a:t>
            </a:r>
            <a:r>
              <a:rPr lang="es-ES_tradnl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Name</a:t>
            </a:r>
            <a:r>
              <a:rPr lang="es-ES_tradnl" sz="24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s-ES_tradnl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es-ES_tradnl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First</a:t>
            </a:r>
            <a:r>
              <a:rPr lang="es-ES_tradnl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Name</a:t>
            </a:r>
            <a:r>
              <a:rPr lang="es-ES_tradnl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Last</a:t>
            </a:r>
            <a:r>
              <a:rPr lang="es-ES_tradnl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Name</a:t>
            </a:r>
            <a:r>
              <a:rPr lang="es-ES_tradnl" sz="24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s-ES_tradnl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	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Arial, regular, 24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ud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., Just. At left.)</a:t>
            </a:r>
            <a:endParaRPr lang="es-E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_tradnl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IInstitute</a:t>
            </a:r>
            <a:r>
              <a:rPr lang="es-ES_tradnl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</a:t>
            </a:r>
            <a:r>
              <a:rPr lang="es-ES_tradnl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Department</a:t>
            </a:r>
            <a:r>
              <a:rPr lang="es-ES_tradnl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University</a:t>
            </a:r>
            <a:r>
              <a:rPr lang="es-ES_tradnl" sz="20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s-ES_tradnl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s-ES_tradnl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Institute</a:t>
            </a:r>
            <a:r>
              <a:rPr lang="es-ES_tradnl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</a:t>
            </a:r>
            <a:r>
              <a:rPr lang="es-ES_tradnl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Department</a:t>
            </a:r>
            <a:r>
              <a:rPr lang="es-ES_tradnl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University</a:t>
            </a:r>
            <a:r>
              <a:rPr lang="es-ES_tradnl" sz="20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s-ES_tradnl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(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Arial, regular, 20 pt., Left justified.)</a:t>
            </a:r>
            <a:endParaRPr lang="es-E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12112" y="1439983"/>
            <a:ext cx="20342599" cy="221599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ctr" defTabSz="2888349" rtl="0" eaLnBrk="1" latinLnBrk="0" hangingPunct="1">
              <a:spcBef>
                <a:spcPct val="0"/>
              </a:spcBef>
              <a:buNone/>
              <a:defRPr sz="13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FIRST LINE OF TITLE IN YOUR LANGUAGE (Arial, bold, capital letters, 36 </a:t>
            </a: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ud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just. Left.)</a:t>
            </a:r>
          </a:p>
          <a:p>
            <a:pPr algn="l">
              <a:spcBef>
                <a:spcPts val="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SECOND LINE OF TITLE IN YOUR LANGUAGE </a:t>
            </a:r>
            <a:endParaRPr lang="es-ES_tradnl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spcBef>
                <a:spcPts val="0"/>
              </a:spcBef>
            </a:pPr>
            <a:r>
              <a:rPr lang="en-US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FIRST LINE OF TITLE IN ENGLISH</a:t>
            </a:r>
          </a:p>
          <a:p>
            <a:pPr algn="l">
              <a:spcBef>
                <a:spcPts val="0"/>
              </a:spcBef>
            </a:pPr>
            <a:r>
              <a:rPr lang="en-US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SCOND LINE OF TITLE IN ENGLISH</a:t>
            </a:r>
            <a:endParaRPr lang="es-ES_tradnl" sz="3600" b="1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432090" y="144067"/>
            <a:ext cx="20124190" cy="135421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ctr" defTabSz="2888349" rtl="0" eaLnBrk="1" latinLnBrk="0" hangingPunct="1">
              <a:spcBef>
                <a:spcPct val="0"/>
              </a:spcBef>
              <a:buNone/>
              <a:defRPr sz="13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s-ES_tradnl" sz="8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XXXV </a:t>
            </a:r>
            <a:endParaRPr lang="es-ES_tradnl" sz="8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3492480" y="405676"/>
            <a:ext cx="17822278" cy="83099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ctr" defTabSz="2888349" rtl="0" eaLnBrk="1" latinLnBrk="0" hangingPunct="1">
              <a:spcBef>
                <a:spcPct val="0"/>
              </a:spcBef>
              <a:buNone/>
              <a:defRPr sz="13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ES_tradnl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SALÓN TECNOLÓGICO DE LA CONSTRUCCIÓN EXCO </a:t>
            </a:r>
            <a:r>
              <a:rPr lang="es-ES_tradnl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2021</a:t>
            </a:r>
            <a:endParaRPr lang="es-ES" sz="20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es-ES_tradnl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INTERNATIONAL  ITINERANT  EXHIBITION  “RESEARCH  IN  BUILDING  ENGINEERING – </a:t>
            </a:r>
            <a:r>
              <a:rPr lang="es-ES_tradnl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EXCO’21” </a:t>
            </a:r>
            <a:r>
              <a:rPr lang="es-ES" sz="2000" b="1" i="1" dirty="0" smtClean="0">
                <a:solidFill>
                  <a:schemeClr val="bg1"/>
                </a:solidFill>
              </a:rPr>
              <a:t>  </a:t>
            </a:r>
            <a:r>
              <a:rPr lang="es-ES" sz="2000" b="1" i="1" dirty="0" smtClean="0">
                <a:solidFill>
                  <a:schemeClr val="bg1"/>
                </a:solidFill>
              </a:rPr>
              <a:t>- </a:t>
            </a:r>
            <a:r>
              <a:rPr lang="es-ES" sz="2000" b="1" i="1" dirty="0">
                <a:solidFill>
                  <a:schemeClr val="bg1"/>
                </a:solidFill>
              </a:rPr>
              <a:t>Valencia </a:t>
            </a:r>
            <a:r>
              <a:rPr lang="es-ES" sz="2000" b="1" i="1" dirty="0" smtClean="0">
                <a:solidFill>
                  <a:schemeClr val="bg1"/>
                </a:solidFill>
              </a:rPr>
              <a:t>SPAIN</a:t>
            </a:r>
            <a:endParaRPr lang="es-ES_tradnl" sz="2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24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Personalizado</PresentationFormat>
  <Paragraphs>10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Jose Ramon Albiol Ibanez</dc:creator>
  <cp:lastModifiedBy>José Ramón Albiol</cp:lastModifiedBy>
  <cp:revision>31</cp:revision>
  <cp:lastPrinted>2014-12-09T15:17:41Z</cp:lastPrinted>
  <dcterms:created xsi:type="dcterms:W3CDTF">2014-12-09T09:06:12Z</dcterms:created>
  <dcterms:modified xsi:type="dcterms:W3CDTF">2020-10-22T18:02:22Z</dcterms:modified>
</cp:coreProperties>
</file>