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43463"/>
  <p:notesSz cx="20929600" cy="29819600"/>
  <p:defaultTextStyle>
    <a:defPPr>
      <a:defRPr lang="es-ES"/>
    </a:defPPr>
    <a:lvl1pPr marL="0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1444175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2888349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4332523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5776697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7220872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8665047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0109222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1553395" algn="l" defTabSz="2888349" rtl="0" eaLnBrk="1" latinLnBrk="0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26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0F0F0F"/>
    <a:srgbClr val="811C6B"/>
    <a:srgbClr val="990099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75" autoAdjust="0"/>
    <p:restoredTop sz="93510" autoAdjust="0"/>
  </p:normalViewPr>
  <p:slideViewPr>
    <p:cSldViewPr showGuides="1">
      <p:cViewPr>
        <p:scale>
          <a:sx n="30" d="100"/>
          <a:sy n="30" d="100"/>
        </p:scale>
        <p:origin x="1394" y="8"/>
      </p:cViewPr>
      <p:guideLst>
        <p:guide orient="horz" pos="9526"/>
        <p:guide pos="67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23" cy="180023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5" y="4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/>
          <a:lstStyle>
            <a:lvl1pPr algn="l">
              <a:defRPr sz="38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11855268" y="4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/>
          <a:lstStyle>
            <a:lvl1pPr algn="r">
              <a:defRPr sz="3800"/>
            </a:lvl1pPr>
          </a:lstStyle>
          <a:p>
            <a:fld id="{41D4D57B-A006-4F10-9229-FA954BAFD38D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6511925" y="2238375"/>
            <a:ext cx="7905750" cy="11179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9927" tIns="144962" rIns="289927" bIns="144962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2092960" y="14164310"/>
            <a:ext cx="16743680" cy="13418820"/>
          </a:xfrm>
          <a:prstGeom prst="rect">
            <a:avLst/>
          </a:prstGeom>
        </p:spPr>
        <p:txBody>
          <a:bodyPr vert="horz" lIns="289927" tIns="144962" rIns="289927" bIns="144962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5" y="28323449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 anchor="b"/>
          <a:lstStyle>
            <a:lvl1pPr algn="l">
              <a:defRPr sz="38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11855268" y="28323449"/>
            <a:ext cx="9069492" cy="1490981"/>
          </a:xfrm>
          <a:prstGeom prst="rect">
            <a:avLst/>
          </a:prstGeom>
        </p:spPr>
        <p:txBody>
          <a:bodyPr vert="horz" lIns="289927" tIns="144962" rIns="289927" bIns="144962" rtlCol="0" anchor="b"/>
          <a:lstStyle>
            <a:lvl1pPr algn="r">
              <a:defRPr sz="3800"/>
            </a:lvl1pPr>
          </a:lstStyle>
          <a:p>
            <a:fld id="{1BBD5CDB-805E-45F3-9694-6C3DA0D5661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4338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1pPr>
    <a:lvl2pPr marL="1444175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2pPr>
    <a:lvl3pPr marL="2888349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3pPr>
    <a:lvl4pPr marL="4332523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4pPr>
    <a:lvl5pPr marL="5776697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5pPr>
    <a:lvl6pPr marL="7220872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6pPr>
    <a:lvl7pPr marL="8665047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7pPr>
    <a:lvl8pPr marL="10109222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8pPr>
    <a:lvl9pPr marL="11553395" algn="l" defTabSz="2888349" rtl="0" eaLnBrk="1" latinLnBrk="0" hangingPunct="1">
      <a:defRPr sz="3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6511925" y="2238375"/>
            <a:ext cx="7905750" cy="11179175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BD5CDB-805E-45F3-9694-6C3DA0D56613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4859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81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5463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25645596" y="3780434"/>
            <a:ext cx="7956929" cy="804672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767383" y="3780434"/>
            <a:ext cx="23521768" cy="8046721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9325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090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89409" y="19434228"/>
            <a:ext cx="18178780" cy="6006688"/>
          </a:xfrm>
        </p:spPr>
        <p:txBody>
          <a:bodyPr anchor="t"/>
          <a:lstStyle>
            <a:lvl1pPr algn="l">
              <a:defRPr sz="126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689409" y="12818474"/>
            <a:ext cx="18178780" cy="6615756"/>
          </a:xfrm>
        </p:spPr>
        <p:txBody>
          <a:bodyPr anchor="b"/>
          <a:lstStyle>
            <a:lvl1pPr marL="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1pPr>
            <a:lvl2pPr marL="1444175" indent="0">
              <a:buNone/>
              <a:defRPr sz="5700">
                <a:solidFill>
                  <a:schemeClr val="tx1">
                    <a:tint val="75000"/>
                  </a:schemeClr>
                </a:solidFill>
              </a:defRPr>
            </a:lvl2pPr>
            <a:lvl3pPr marL="2888349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3pPr>
            <a:lvl4pPr marL="4332523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4pPr>
            <a:lvl5pPr marL="577669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5pPr>
            <a:lvl6pPr marL="722087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6pPr>
            <a:lvl7pPr marL="86650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7pPr>
            <a:lvl8pPr marL="10109222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8pPr>
            <a:lvl9pPr marL="11553395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9068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767384" y="22003522"/>
            <a:ext cx="15739349" cy="62244125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4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7863178" y="22003522"/>
            <a:ext cx="15739346" cy="62244125"/>
          </a:xfrm>
        </p:spPr>
        <p:txBody>
          <a:bodyPr/>
          <a:lstStyle>
            <a:lvl1pPr>
              <a:defRPr sz="8900"/>
            </a:lvl1pPr>
            <a:lvl2pPr>
              <a:defRPr sz="7600"/>
            </a:lvl2pPr>
            <a:lvl3pPr>
              <a:defRPr sz="6400"/>
            </a:lvl3pPr>
            <a:lvl4pPr>
              <a:defRPr sz="5700"/>
            </a:lvl4pPr>
            <a:lvl5pPr>
              <a:defRPr sz="5700"/>
            </a:lvl5pPr>
            <a:lvl6pPr>
              <a:defRPr sz="5700"/>
            </a:lvl6pPr>
            <a:lvl7pPr>
              <a:defRPr sz="5700"/>
            </a:lvl7pPr>
            <a:lvl8pPr>
              <a:defRPr sz="5700"/>
            </a:lvl8pPr>
            <a:lvl9pPr>
              <a:defRPr sz="57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52365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340" y="1211142"/>
            <a:ext cx="19248121" cy="5040578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9340" y="6769777"/>
            <a:ext cx="9449550" cy="282132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4175" indent="0">
              <a:buNone/>
              <a:defRPr sz="6400" b="1"/>
            </a:lvl2pPr>
            <a:lvl3pPr marL="2888349" indent="0">
              <a:buNone/>
              <a:defRPr sz="5700" b="1"/>
            </a:lvl3pPr>
            <a:lvl4pPr marL="4332523" indent="0">
              <a:buNone/>
              <a:defRPr sz="5100" b="1"/>
            </a:lvl4pPr>
            <a:lvl5pPr marL="5776697" indent="0">
              <a:buNone/>
              <a:defRPr sz="5100" b="1"/>
            </a:lvl5pPr>
            <a:lvl6pPr marL="7220872" indent="0">
              <a:buNone/>
              <a:defRPr sz="5100" b="1"/>
            </a:lvl6pPr>
            <a:lvl7pPr marL="8665047" indent="0">
              <a:buNone/>
              <a:defRPr sz="5100" b="1"/>
            </a:lvl7pPr>
            <a:lvl8pPr marL="10109222" indent="0">
              <a:buNone/>
              <a:defRPr sz="5100" b="1"/>
            </a:lvl8pPr>
            <a:lvl9pPr marL="11553395" indent="0">
              <a:buNone/>
              <a:defRPr sz="5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069340" y="9591098"/>
            <a:ext cx="9449550" cy="17424998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10864199" y="6769777"/>
            <a:ext cx="9453263" cy="2821321"/>
          </a:xfrm>
        </p:spPr>
        <p:txBody>
          <a:bodyPr anchor="b"/>
          <a:lstStyle>
            <a:lvl1pPr marL="0" indent="0">
              <a:buNone/>
              <a:defRPr sz="7600" b="1"/>
            </a:lvl1pPr>
            <a:lvl2pPr marL="1444175" indent="0">
              <a:buNone/>
              <a:defRPr sz="6400" b="1"/>
            </a:lvl2pPr>
            <a:lvl3pPr marL="2888349" indent="0">
              <a:buNone/>
              <a:defRPr sz="5700" b="1"/>
            </a:lvl3pPr>
            <a:lvl4pPr marL="4332523" indent="0">
              <a:buNone/>
              <a:defRPr sz="5100" b="1"/>
            </a:lvl4pPr>
            <a:lvl5pPr marL="5776697" indent="0">
              <a:buNone/>
              <a:defRPr sz="5100" b="1"/>
            </a:lvl5pPr>
            <a:lvl6pPr marL="7220872" indent="0">
              <a:buNone/>
              <a:defRPr sz="5100" b="1"/>
            </a:lvl6pPr>
            <a:lvl7pPr marL="8665047" indent="0">
              <a:buNone/>
              <a:defRPr sz="5100" b="1"/>
            </a:lvl7pPr>
            <a:lvl8pPr marL="10109222" indent="0">
              <a:buNone/>
              <a:defRPr sz="5100" b="1"/>
            </a:lvl8pPr>
            <a:lvl9pPr marL="11553395" indent="0">
              <a:buNone/>
              <a:defRPr sz="5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10864199" y="9591098"/>
            <a:ext cx="9453263" cy="17424998"/>
          </a:xfrm>
        </p:spPr>
        <p:txBody>
          <a:bodyPr/>
          <a:lstStyle>
            <a:lvl1pPr>
              <a:defRPr sz="7600"/>
            </a:lvl1pPr>
            <a:lvl2pPr>
              <a:defRPr sz="6400"/>
            </a:lvl2pPr>
            <a:lvl3pPr>
              <a:defRPr sz="5700"/>
            </a:lvl3pPr>
            <a:lvl4pPr>
              <a:defRPr sz="5100"/>
            </a:lvl4pPr>
            <a:lvl5pPr>
              <a:defRPr sz="5100"/>
            </a:lvl5pPr>
            <a:lvl6pPr>
              <a:defRPr sz="5100"/>
            </a:lvl6pPr>
            <a:lvl7pPr>
              <a:defRPr sz="5100"/>
            </a:lvl7pPr>
            <a:lvl8pPr>
              <a:defRPr sz="5100"/>
            </a:lvl8pPr>
            <a:lvl9pPr>
              <a:defRPr sz="5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4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8977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8635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9343" y="1204139"/>
            <a:ext cx="7036111" cy="5124586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361644" y="1204141"/>
            <a:ext cx="11955816" cy="25811957"/>
          </a:xfrm>
        </p:spPr>
        <p:txBody>
          <a:bodyPr/>
          <a:lstStyle>
            <a:lvl1pPr>
              <a:defRPr sz="10100"/>
            </a:lvl1pPr>
            <a:lvl2pPr>
              <a:defRPr sz="8900"/>
            </a:lvl2pPr>
            <a:lvl3pPr>
              <a:defRPr sz="76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069343" y="6328728"/>
            <a:ext cx="7036111" cy="20687371"/>
          </a:xfrm>
        </p:spPr>
        <p:txBody>
          <a:bodyPr/>
          <a:lstStyle>
            <a:lvl1pPr marL="0" indent="0">
              <a:buNone/>
              <a:defRPr sz="4400"/>
            </a:lvl1pPr>
            <a:lvl2pPr marL="1444175" indent="0">
              <a:buNone/>
              <a:defRPr sz="3700"/>
            </a:lvl2pPr>
            <a:lvl3pPr marL="2888349" indent="0">
              <a:buNone/>
              <a:defRPr sz="3200"/>
            </a:lvl3pPr>
            <a:lvl4pPr marL="4332523" indent="0">
              <a:buNone/>
              <a:defRPr sz="2900"/>
            </a:lvl4pPr>
            <a:lvl5pPr marL="5776697" indent="0">
              <a:buNone/>
              <a:defRPr sz="2900"/>
            </a:lvl5pPr>
            <a:lvl6pPr marL="7220872" indent="0">
              <a:buNone/>
              <a:defRPr sz="2900"/>
            </a:lvl6pPr>
            <a:lvl7pPr marL="8665047" indent="0">
              <a:buNone/>
              <a:defRPr sz="2900"/>
            </a:lvl7pPr>
            <a:lvl8pPr marL="10109222" indent="0">
              <a:buNone/>
              <a:defRPr sz="2900"/>
            </a:lvl8pPr>
            <a:lvl9pPr marL="11553395" indent="0">
              <a:buNone/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703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191964" y="21170425"/>
            <a:ext cx="12832080" cy="2499289"/>
          </a:xfrm>
        </p:spPr>
        <p:txBody>
          <a:bodyPr anchor="b"/>
          <a:lstStyle>
            <a:lvl1pPr algn="l">
              <a:defRPr sz="64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191964" y="2702309"/>
            <a:ext cx="12832080" cy="18146078"/>
          </a:xfrm>
        </p:spPr>
        <p:txBody>
          <a:bodyPr/>
          <a:lstStyle>
            <a:lvl1pPr marL="0" indent="0">
              <a:buNone/>
              <a:defRPr sz="10100"/>
            </a:lvl1pPr>
            <a:lvl2pPr marL="1444175" indent="0">
              <a:buNone/>
              <a:defRPr sz="8900"/>
            </a:lvl2pPr>
            <a:lvl3pPr marL="2888349" indent="0">
              <a:buNone/>
              <a:defRPr sz="7600"/>
            </a:lvl3pPr>
            <a:lvl4pPr marL="4332523" indent="0">
              <a:buNone/>
              <a:defRPr sz="6400"/>
            </a:lvl4pPr>
            <a:lvl5pPr marL="5776697" indent="0">
              <a:buNone/>
              <a:defRPr sz="6400"/>
            </a:lvl5pPr>
            <a:lvl6pPr marL="7220872" indent="0">
              <a:buNone/>
              <a:defRPr sz="6400"/>
            </a:lvl6pPr>
            <a:lvl7pPr marL="8665047" indent="0">
              <a:buNone/>
              <a:defRPr sz="6400"/>
            </a:lvl7pPr>
            <a:lvl8pPr marL="10109222" indent="0">
              <a:buNone/>
              <a:defRPr sz="6400"/>
            </a:lvl8pPr>
            <a:lvl9pPr marL="11553395" indent="0">
              <a:buNone/>
              <a:defRPr sz="64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191964" y="23669713"/>
            <a:ext cx="12832080" cy="3549404"/>
          </a:xfrm>
        </p:spPr>
        <p:txBody>
          <a:bodyPr/>
          <a:lstStyle>
            <a:lvl1pPr marL="0" indent="0">
              <a:buNone/>
              <a:defRPr sz="4400"/>
            </a:lvl1pPr>
            <a:lvl2pPr marL="1444175" indent="0">
              <a:buNone/>
              <a:defRPr sz="3700"/>
            </a:lvl2pPr>
            <a:lvl3pPr marL="2888349" indent="0">
              <a:buNone/>
              <a:defRPr sz="3200"/>
            </a:lvl3pPr>
            <a:lvl4pPr marL="4332523" indent="0">
              <a:buNone/>
              <a:defRPr sz="2900"/>
            </a:lvl4pPr>
            <a:lvl5pPr marL="5776697" indent="0">
              <a:buNone/>
              <a:defRPr sz="2900"/>
            </a:lvl5pPr>
            <a:lvl6pPr marL="7220872" indent="0">
              <a:buNone/>
              <a:defRPr sz="2900"/>
            </a:lvl6pPr>
            <a:lvl7pPr marL="8665047" indent="0">
              <a:buNone/>
              <a:defRPr sz="2900"/>
            </a:lvl7pPr>
            <a:lvl8pPr marL="10109222" indent="0">
              <a:buNone/>
              <a:defRPr sz="2900"/>
            </a:lvl8pPr>
            <a:lvl9pPr marL="11553395" indent="0">
              <a:buNone/>
              <a:defRPr sz="2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761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069340" y="1211142"/>
            <a:ext cx="19248121" cy="5040578"/>
          </a:xfrm>
          <a:prstGeom prst="rect">
            <a:avLst/>
          </a:prstGeom>
        </p:spPr>
        <p:txBody>
          <a:bodyPr vert="horz" lIns="288834" tIns="144417" rIns="288834" bIns="144417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9340" y="7056812"/>
            <a:ext cx="19248121" cy="19959287"/>
          </a:xfrm>
          <a:prstGeom prst="rect">
            <a:avLst/>
          </a:prstGeom>
        </p:spPr>
        <p:txBody>
          <a:bodyPr vert="horz" lIns="288834" tIns="144417" rIns="288834" bIns="144417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1069341" y="28031213"/>
            <a:ext cx="4990253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l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EC631-8162-4D20-A771-02CF78742667}" type="datetimeFigureOut">
              <a:rPr lang="es-ES" smtClean="0"/>
              <a:pPr/>
              <a:t>17/05/2026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7307157" y="28031213"/>
            <a:ext cx="6772487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ct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5327209" y="28031213"/>
            <a:ext cx="4990253" cy="1610184"/>
          </a:xfrm>
          <a:prstGeom prst="rect">
            <a:avLst/>
          </a:prstGeom>
        </p:spPr>
        <p:txBody>
          <a:bodyPr vert="horz" lIns="288834" tIns="144417" rIns="288834" bIns="144417" rtlCol="0" anchor="ctr"/>
          <a:lstStyle>
            <a:lvl1pPr algn="r">
              <a:defRPr sz="3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5DEBB-00DA-4A6D-B22A-5199E67A6B84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7405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888349" rtl="0" eaLnBrk="1" latinLnBrk="0" hangingPunct="1">
        <a:spcBef>
          <a:spcPct val="0"/>
        </a:spcBef>
        <a:buNone/>
        <a:defRPr sz="1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83130" indent="-1083130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346783" indent="-902610" algn="l" defTabSz="2888349" rtl="0" eaLnBrk="1" latinLnBrk="0" hangingPunct="1">
        <a:spcBef>
          <a:spcPct val="20000"/>
        </a:spcBef>
        <a:buFont typeface="Arial" panose="020B0604020202020204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3610437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3pPr>
      <a:lvl4pPr marL="5054610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–"/>
        <a:defRPr sz="6400" kern="1200">
          <a:solidFill>
            <a:schemeClr val="tx1"/>
          </a:solidFill>
          <a:latin typeface="+mn-lt"/>
          <a:ea typeface="+mn-ea"/>
          <a:cs typeface="+mn-cs"/>
        </a:defRPr>
      </a:lvl4pPr>
      <a:lvl5pPr marL="6498785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»"/>
        <a:defRPr sz="6400" kern="1200">
          <a:solidFill>
            <a:schemeClr val="tx1"/>
          </a:solidFill>
          <a:latin typeface="+mn-lt"/>
          <a:ea typeface="+mn-ea"/>
          <a:cs typeface="+mn-cs"/>
        </a:defRPr>
      </a:lvl5pPr>
      <a:lvl6pPr marL="7942960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6pPr>
      <a:lvl7pPr marL="9387134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7pPr>
      <a:lvl8pPr marL="10831309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8pPr>
      <a:lvl9pPr marL="12275482" indent="-722087" algn="l" defTabSz="2888349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1pPr>
      <a:lvl2pPr marL="1444175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888349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4332523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4pPr>
      <a:lvl5pPr marL="5776697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5pPr>
      <a:lvl6pPr marL="7220872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6pPr>
      <a:lvl7pPr marL="8665047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7pPr>
      <a:lvl8pPr marL="10109222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8pPr>
      <a:lvl9pPr marL="11553395" algn="l" defTabSz="2888349" rtl="0" eaLnBrk="1" latinLnBrk="0" hangingPunct="1">
        <a:defRPr sz="5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252066" y="1342099"/>
            <a:ext cx="20954502" cy="3158276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612112" y="3643243"/>
            <a:ext cx="16417824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Name</a:t>
            </a:r>
            <a:r>
              <a:rPr lang="es-ES_tradnl" sz="24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_tradnl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Name</a:t>
            </a:r>
            <a:r>
              <a:rPr lang="es-ES_tradnl" sz="24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	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Arial, regular, 24 </a:t>
            </a:r>
            <a:r>
              <a:rPr lang="en-US" sz="24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ud</a:t>
            </a:r>
            <a:r>
              <a:rPr lang="en-US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., Just. At left.)</a:t>
            </a:r>
            <a:endParaRPr lang="es-ES" sz="2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IInstitute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University</a:t>
            </a:r>
            <a:r>
              <a:rPr lang="es-ES_tradnl" sz="20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Institute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</a:t>
            </a:r>
            <a:r>
              <a:rPr lang="es-ES_tradnl" sz="2000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Department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/ University</a:t>
            </a:r>
            <a:r>
              <a:rPr lang="es-ES_tradnl" sz="2000" baseline="30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s-ES_tradnl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(</a:t>
            </a:r>
            <a:r>
              <a:rPr lang="en-US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Arial, regular, 20 pt., Left justified.)</a:t>
            </a:r>
            <a:endParaRPr lang="es-ES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612112" y="1439983"/>
            <a:ext cx="20342599" cy="2215991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 defTabSz="2888349" rtl="0" eaLnBrk="1" latinLnBrk="0" hangingPunct="1">
              <a:spcBef>
                <a:spcPct val="0"/>
              </a:spcBef>
              <a:buNone/>
              <a:defRPr sz="1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FIRST LINE OF TITLE IN YOUR LANGUAGE (Arial, bold, capital letters, 36 </a:t>
            </a:r>
            <a:r>
              <a:rPr lang="en-US" sz="36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ud</a:t>
            </a: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, just. Left.)</a:t>
            </a: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SECOND LINE OF TITLE IN YOUR LANGUAGE </a:t>
            </a:r>
            <a:endParaRPr lang="es-ES_tradnl" sz="3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FIRST LINE OF TITLE IN ENGLISH</a:t>
            </a:r>
          </a:p>
          <a:p>
            <a:pPr algn="l">
              <a:spcBef>
                <a:spcPts val="0"/>
              </a:spcBef>
            </a:pPr>
            <a:r>
              <a:rPr lang="en-US" sz="3600" b="1" dirty="0">
                <a:solidFill>
                  <a:schemeClr val="tx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SCOND LINE OF TITLE IN ENGLISH</a:t>
            </a:r>
            <a:endParaRPr lang="es-ES_tradnl" sz="3600" b="1" dirty="0">
              <a:solidFill>
                <a:schemeClr val="tx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1 Título"/>
          <p:cNvSpPr txBox="1">
            <a:spLocks/>
          </p:cNvSpPr>
          <p:nvPr/>
        </p:nvSpPr>
        <p:spPr>
          <a:xfrm>
            <a:off x="252066" y="428963"/>
            <a:ext cx="17822278" cy="830997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ctr" defTabSz="2888349" rtl="0" eaLnBrk="1" latinLnBrk="0" hangingPunct="1">
              <a:spcBef>
                <a:spcPct val="0"/>
              </a:spcBef>
              <a:buNone/>
              <a:defRPr sz="13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</a:pPr>
            <a:r>
              <a:rPr lang="es-ES_tradnl" sz="3000" b="1" dirty="0">
                <a:latin typeface="Arial" pitchFamily="34" charset="0"/>
                <a:cs typeface="Arial" pitchFamily="34" charset="0"/>
              </a:rPr>
              <a:t>XXXX SALÓN TECNOLÓGICO DE LA CONSTRUCCIÓN EXCO 2026</a:t>
            </a:r>
            <a:endParaRPr lang="es-ES" sz="2000" dirty="0"/>
          </a:p>
          <a:p>
            <a:pPr algn="l">
              <a:spcBef>
                <a:spcPts val="0"/>
              </a:spcBef>
            </a:pPr>
            <a:r>
              <a:rPr lang="es-ES_tradnl" sz="2400" b="1" dirty="0">
                <a:latin typeface="Arial" pitchFamily="34" charset="0"/>
                <a:cs typeface="Arial" pitchFamily="34" charset="0"/>
              </a:rPr>
              <a:t>INTERNATIONAL  EXHIBITION  “RESEARCH  IN  BUILDING  ENGINEERING – EXCO’26”</a:t>
            </a:r>
            <a:endParaRPr lang="es-ES_tradnl" sz="2000" b="1" i="1" dirty="0"/>
          </a:p>
        </p:txBody>
      </p:sp>
      <p:pic>
        <p:nvPicPr>
          <p:cNvPr id="2050" name="Picture 2" descr="Texto&#10;&#10;Descripción generada automáticamente con confianza media">
            <a:extLst>
              <a:ext uri="{FF2B5EF4-FFF2-40B4-BE49-F238E27FC236}">
                <a16:creationId xmlns:a16="http://schemas.microsoft.com/office/drawing/2014/main" id="{5DB34020-2514-4F24-A9E8-7AB795E79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3770" y="330601"/>
            <a:ext cx="2630573" cy="1027720"/>
          </a:xfrm>
          <a:prstGeom prst="rect">
            <a:avLst/>
          </a:prstGeom>
          <a:noFill/>
        </p:spPr>
      </p:pic>
      <p:pic>
        <p:nvPicPr>
          <p:cNvPr id="3074" name="Picture 2" descr="Texto&#10;&#10;Descripción generada automáticamente">
            <a:extLst>
              <a:ext uri="{FF2B5EF4-FFF2-40B4-BE49-F238E27FC236}">
                <a16:creationId xmlns:a16="http://schemas.microsoft.com/office/drawing/2014/main" id="{EE1AC8D5-08C5-49B3-96DA-5A14A45BD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3692" y="409828"/>
            <a:ext cx="2570306" cy="908484"/>
          </a:xfrm>
          <a:prstGeom prst="rect">
            <a:avLst/>
          </a:prstGeom>
          <a:noFill/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E54A1463-73EB-26CD-1538-499E6FB2B9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74343" y="330600"/>
            <a:ext cx="2488280" cy="970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2498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105</Words>
  <Application>Microsoft Office PowerPoint</Application>
  <PresentationFormat>Personalizado</PresentationFormat>
  <Paragraphs>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Jose Ramon Albiol Ibanez</dc:creator>
  <cp:lastModifiedBy>Jose Ramon Albiol Ibanez</cp:lastModifiedBy>
  <cp:revision>36</cp:revision>
  <cp:lastPrinted>2014-12-09T15:17:41Z</cp:lastPrinted>
  <dcterms:created xsi:type="dcterms:W3CDTF">2014-12-09T09:06:12Z</dcterms:created>
  <dcterms:modified xsi:type="dcterms:W3CDTF">2026-05-17T19:49:40Z</dcterms:modified>
</cp:coreProperties>
</file>