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43463"/>
  <p:notesSz cx="20929600" cy="29819600"/>
  <p:defaultTextStyle>
    <a:defPPr>
      <a:defRPr lang="es-ES"/>
    </a:defPPr>
    <a:lvl1pPr marL="0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6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0F0F0F"/>
    <a:srgbClr val="811C6B"/>
    <a:srgbClr val="99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93510" autoAdjust="0"/>
  </p:normalViewPr>
  <p:slideViewPr>
    <p:cSldViewPr showGuides="1">
      <p:cViewPr>
        <p:scale>
          <a:sx n="32" d="100"/>
          <a:sy n="32" d="100"/>
        </p:scale>
        <p:origin x="1252" y="8"/>
      </p:cViewPr>
      <p:guideLst>
        <p:guide orient="horz" pos="9526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5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11855268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r">
              <a:defRPr sz="3800"/>
            </a:lvl1pPr>
          </a:lstStyle>
          <a:p>
            <a:fld id="{41D4D57B-A006-4F10-9229-FA954BAFD38D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511925" y="2238375"/>
            <a:ext cx="7905750" cy="11179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9927" tIns="144962" rIns="289927" bIns="14496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2092960" y="14164310"/>
            <a:ext cx="16743680" cy="13418820"/>
          </a:xfrm>
          <a:prstGeom prst="rect">
            <a:avLst/>
          </a:prstGeom>
        </p:spPr>
        <p:txBody>
          <a:bodyPr vert="horz" lIns="289927" tIns="144962" rIns="289927" bIns="14496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5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11855268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r">
              <a:defRPr sz="3800"/>
            </a:lvl1pPr>
          </a:lstStyle>
          <a:p>
            <a:fld id="{1BBD5CDB-805E-45F3-9694-6C3DA0D5661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33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6511925" y="2238375"/>
            <a:ext cx="7905750" cy="11179175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D5CDB-805E-45F3-9694-6C3DA0D5661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85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81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46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5645596" y="3780434"/>
            <a:ext cx="7956929" cy="804672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767383" y="3780434"/>
            <a:ext cx="23521768" cy="8046721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32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90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89409" y="19434228"/>
            <a:ext cx="18178780" cy="6006688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89409" y="12818474"/>
            <a:ext cx="18178780" cy="6615756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4417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8349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3252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7669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2087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650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10922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533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06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67384" y="22003522"/>
            <a:ext cx="15739349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7863178" y="22003522"/>
            <a:ext cx="15739346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36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6769777"/>
            <a:ext cx="9449550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69340" y="9591098"/>
            <a:ext cx="9449550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0864199" y="6769777"/>
            <a:ext cx="9453263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0864199" y="9591098"/>
            <a:ext cx="9453263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9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863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3" y="1204139"/>
            <a:ext cx="7036111" cy="5124586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61644" y="1204141"/>
            <a:ext cx="11955816" cy="25811957"/>
          </a:xfrm>
        </p:spPr>
        <p:txBody>
          <a:bodyPr/>
          <a:lstStyle>
            <a:lvl1pPr>
              <a:defRPr sz="10100"/>
            </a:lvl1pPr>
            <a:lvl2pPr>
              <a:defRPr sz="8900"/>
            </a:lvl2pPr>
            <a:lvl3pPr>
              <a:defRPr sz="76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69343" y="6328728"/>
            <a:ext cx="7036111" cy="20687371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703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91964" y="21170425"/>
            <a:ext cx="12832080" cy="2499289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191964" y="2702309"/>
            <a:ext cx="12832080" cy="18146078"/>
          </a:xfrm>
        </p:spPr>
        <p:txBody>
          <a:bodyPr/>
          <a:lstStyle>
            <a:lvl1pPr marL="0" indent="0">
              <a:buNone/>
              <a:defRPr sz="10100"/>
            </a:lvl1pPr>
            <a:lvl2pPr marL="1444175" indent="0">
              <a:buNone/>
              <a:defRPr sz="8900"/>
            </a:lvl2pPr>
            <a:lvl3pPr marL="2888349" indent="0">
              <a:buNone/>
              <a:defRPr sz="7600"/>
            </a:lvl3pPr>
            <a:lvl4pPr marL="4332523" indent="0">
              <a:buNone/>
              <a:defRPr sz="6400"/>
            </a:lvl4pPr>
            <a:lvl5pPr marL="5776697" indent="0">
              <a:buNone/>
              <a:defRPr sz="6400"/>
            </a:lvl5pPr>
            <a:lvl6pPr marL="7220872" indent="0">
              <a:buNone/>
              <a:defRPr sz="6400"/>
            </a:lvl6pPr>
            <a:lvl7pPr marL="8665047" indent="0">
              <a:buNone/>
              <a:defRPr sz="6400"/>
            </a:lvl7pPr>
            <a:lvl8pPr marL="10109222" indent="0">
              <a:buNone/>
              <a:defRPr sz="6400"/>
            </a:lvl8pPr>
            <a:lvl9pPr marL="11553395" indent="0">
              <a:buNone/>
              <a:defRPr sz="64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191964" y="23669713"/>
            <a:ext cx="12832080" cy="3549404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  <a:prstGeom prst="rect">
            <a:avLst/>
          </a:prstGeom>
        </p:spPr>
        <p:txBody>
          <a:bodyPr vert="horz" lIns="288834" tIns="144417" rIns="288834" bIns="144417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7056812"/>
            <a:ext cx="19248121" cy="19959287"/>
          </a:xfrm>
          <a:prstGeom prst="rect">
            <a:avLst/>
          </a:prstGeom>
        </p:spPr>
        <p:txBody>
          <a:bodyPr vert="horz" lIns="288834" tIns="144417" rIns="288834" bIns="14441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069341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C631-8162-4D20-A771-02CF78742667}" type="datetimeFigureOut">
              <a:rPr lang="es-ES" smtClean="0"/>
              <a:pPr/>
              <a:t>13/07/2026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307157" y="28031213"/>
            <a:ext cx="6772487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5327209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740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88349" rtl="0" eaLnBrk="1" latinLnBrk="0" hangingPunct="1">
        <a:spcBef>
          <a:spcPct val="0"/>
        </a:spcBef>
        <a:buNone/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3130" indent="-1083130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6783" indent="-902610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10437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5461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8785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794296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387134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831309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275482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417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8349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32523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7669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2087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6504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0922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5339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52066" y="1342099"/>
            <a:ext cx="20954502" cy="315827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612112" y="3643243"/>
            <a:ext cx="16417824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	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24 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Just. At left.)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20 pt., Left justified.)</a:t>
            </a:r>
            <a:endParaRPr lang="es-E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12112" y="1439983"/>
            <a:ext cx="20342599" cy="221599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 LINE OF TITLE IN YOUR LANGUAGE (Arial, bold, capital letters, 36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just. Left.)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SECOND LINE OF TITLE IN YOUR LANGUAGE </a:t>
            </a:r>
            <a:endParaRPr lang="es-ES_tradnl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FIRST LINE OF TITLE IN ENGLISH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SCOND LINE OF TITLE IN ENGLISH</a:t>
            </a:r>
            <a:endParaRPr lang="es-ES_tradnl" sz="3600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3D98E639-109B-0C23-3C3D-61A97D04822F}"/>
              </a:ext>
            </a:extLst>
          </p:cNvPr>
          <p:cNvSpPr txBox="1">
            <a:spLocks/>
          </p:cNvSpPr>
          <p:nvPr/>
        </p:nvSpPr>
        <p:spPr>
          <a:xfrm>
            <a:off x="252066" y="428963"/>
            <a:ext cx="17822278" cy="8309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s-ES_tradnl" sz="3000" b="1" dirty="0">
                <a:latin typeface="Arial" pitchFamily="34" charset="0"/>
                <a:cs typeface="Arial" pitchFamily="34" charset="0"/>
              </a:rPr>
              <a:t>XL SALÓN TECNOLÓGICO DE LA CONSTRUCCIÓN EXCO 2026</a:t>
            </a:r>
            <a:endParaRPr lang="es-ES" sz="2000" dirty="0"/>
          </a:p>
          <a:p>
            <a:pPr algn="l">
              <a:spcBef>
                <a:spcPts val="0"/>
              </a:spcBef>
            </a:pPr>
            <a:r>
              <a:rPr lang="es-ES_tradnl" sz="2400" b="1" dirty="0">
                <a:latin typeface="Arial" pitchFamily="34" charset="0"/>
                <a:cs typeface="Arial" pitchFamily="34" charset="0"/>
              </a:rPr>
              <a:t>INTERNATIONAL  EXHIBITION  “RESEARCH  IN  BUILDING  ENGINEERING EXCO’26”</a:t>
            </a:r>
            <a:endParaRPr lang="es-ES_tradnl" sz="2000" b="1" i="1" dirty="0"/>
          </a:p>
        </p:txBody>
      </p:sp>
      <p:pic>
        <p:nvPicPr>
          <p:cNvPr id="8" name="Picture 2" descr="Texto&#10;&#10;Descripción generada automáticamente">
            <a:extLst>
              <a:ext uri="{FF2B5EF4-FFF2-40B4-BE49-F238E27FC236}">
                <a16:creationId xmlns:a16="http://schemas.microsoft.com/office/drawing/2014/main" id="{5E4BCA2E-809A-CC3B-1996-C19B6CDA5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3692" y="409828"/>
            <a:ext cx="2570306" cy="908484"/>
          </a:xfrm>
          <a:prstGeom prst="rect">
            <a:avLst/>
          </a:prstGeom>
          <a:noFill/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867ED0-C041-358C-1052-50F4DAC703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6454" y="330600"/>
            <a:ext cx="2488280" cy="970429"/>
          </a:xfrm>
          <a:prstGeom prst="rect">
            <a:avLst/>
          </a:prstGeom>
        </p:spPr>
      </p:pic>
      <p:pic>
        <p:nvPicPr>
          <p:cNvPr id="14" name="Imagen 13" descr="Identidad Visual Corporativa ETSIE – ETSIE">
            <a:extLst>
              <a:ext uri="{FF2B5EF4-FFF2-40B4-BE49-F238E27FC236}">
                <a16:creationId xmlns:a16="http://schemas.microsoft.com/office/drawing/2014/main" id="{4736D18C-36DF-06B0-3EA0-5786CCA7F7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43495" y="279581"/>
            <a:ext cx="2683786" cy="107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49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104</Words>
  <Application>Microsoft Office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Jose Ramon Albiol Ibanez</dc:creator>
  <cp:lastModifiedBy>Jose Ramon Albiol Ibanez</cp:lastModifiedBy>
  <cp:revision>37</cp:revision>
  <cp:lastPrinted>2014-12-09T15:17:41Z</cp:lastPrinted>
  <dcterms:created xsi:type="dcterms:W3CDTF">2014-12-09T09:06:12Z</dcterms:created>
  <dcterms:modified xsi:type="dcterms:W3CDTF">2026-07-13T15:00:50Z</dcterms:modified>
</cp:coreProperties>
</file>